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6" r:id="rId5"/>
    <p:sldId id="268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7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7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7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1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0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4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FB16-C09F-44A7-A10D-C14F28926C34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FEF9-F6CA-4ABB-9990-E3B9CE8EB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1299" y="1472540"/>
            <a:ext cx="9179626" cy="377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18.04.2018 жыл </a:t>
            </a:r>
          </a:p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жұмысы.</a:t>
            </a:r>
          </a:p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3D-модельдеу және анимация.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b="54271"/>
          <a:stretch/>
        </p:blipFill>
        <p:spPr>
          <a:xfrm rot="5400000">
            <a:off x="2826326" y="-2185059"/>
            <a:ext cx="6329547" cy="113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53787" y="1341912"/>
            <a:ext cx="9785268" cy="41326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§23. 3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 және анимация</a:t>
            </a:r>
          </a:p>
          <a:p>
            <a:pPr algn="ctr"/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ДЖИКСО</a:t>
            </a:r>
            <a:endParaRPr lang="kk-KZ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53787" y="1341912"/>
            <a:ext cx="9785268" cy="212568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БББ кестесін толтыру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97219"/>
              </p:ext>
            </p:extLst>
          </p:nvPr>
        </p:nvGraphicFramePr>
        <p:xfrm>
          <a:off x="2317008" y="2987853"/>
          <a:ext cx="8127999" cy="1559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Білемін</a:t>
                      </a:r>
                      <a:r>
                        <a:rPr lang="kk-KZ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Білдім 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Білгім келеді 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5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53787" y="1341912"/>
            <a:ext cx="9785268" cy="41326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4400" dirty="0"/>
              <a:t>§23 тақырыпты оқу, 180 беттегі тәжіриебелік тапсырмаларды орындап келу.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53787" y="1341912"/>
            <a:ext cx="9785268" cy="41326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аяқталды сауболыңыздар!!!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45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</cp:revision>
  <dcterms:created xsi:type="dcterms:W3CDTF">2018-04-12T11:13:38Z</dcterms:created>
  <dcterms:modified xsi:type="dcterms:W3CDTF">2018-04-17T11:56:07Z</dcterms:modified>
</cp:coreProperties>
</file>