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6" r:id="rId4"/>
    <p:sldId id="261" r:id="rId5"/>
    <p:sldId id="258" r:id="rId6"/>
    <p:sldId id="260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24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05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47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56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27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04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463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8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14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308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53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2D9D7-19C3-4AC5-B47C-52FBC84B1499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0D420-03EC-4643-B0E8-F13073785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53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Картинки по запросу лабирин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14" descr="Похожее изображение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16" descr="Похожее изображение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18" descr="Похожее изображение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771800" y="2496782"/>
            <a:ext cx="45925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 </a:t>
            </a:r>
            <a:r>
              <a:rPr lang="ru-RU" sz="3600" dirty="0"/>
              <a:t>«Ассоциации</a:t>
            </a:r>
            <a:r>
              <a:rPr lang="ru-RU" sz="3600" dirty="0" smtClean="0"/>
              <a:t>» </a:t>
            </a:r>
            <a:r>
              <a:rPr lang="ru-RU" sz="3600" dirty="0" err="1" smtClean="0"/>
              <a:t>ойыны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23366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800" dirty="0" err="1" smtClean="0"/>
              <a:t>Виртуалды</a:t>
            </a:r>
            <a:r>
              <a:rPr lang="ru-RU" sz="4800" dirty="0" smtClean="0"/>
              <a:t> </a:t>
            </a:r>
            <a:r>
              <a:rPr lang="ru-RU" sz="4800" dirty="0" err="1" smtClean="0"/>
              <a:t>лабиринттан</a:t>
            </a:r>
            <a:r>
              <a:rPr lang="ru-RU" sz="4800" dirty="0" smtClean="0"/>
              <a:t> </a:t>
            </a:r>
            <a:r>
              <a:rPr lang="ru-RU" sz="4800" dirty="0" err="1"/>
              <a:t>шығу</a:t>
            </a:r>
            <a:r>
              <a:rPr lang="ru-RU" sz="4800" dirty="0"/>
              <a:t> </a:t>
            </a:r>
            <a:r>
              <a:rPr lang="ru-RU" sz="4800" dirty="0" err="1"/>
              <a:t>жолды</a:t>
            </a:r>
            <a:r>
              <a:rPr lang="ru-RU" sz="4800" dirty="0"/>
              <a:t> табу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08720"/>
            <a:ext cx="3789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/>
              <a:t>Сабақтың</a:t>
            </a:r>
            <a:r>
              <a:rPr lang="ru-RU" sz="3200" dirty="0" smtClean="0"/>
              <a:t> </a:t>
            </a:r>
            <a:r>
              <a:rPr lang="ru-RU" sz="3200" dirty="0" err="1" smtClean="0"/>
              <a:t>тақырыбы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23707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Оқу</a:t>
            </a:r>
            <a:r>
              <a:rPr lang="ru-RU" dirty="0" smtClean="0"/>
              <a:t> </a:t>
            </a:r>
            <a:r>
              <a:rPr lang="ru-RU" dirty="0" err="1" smtClean="0"/>
              <a:t>мақсаттары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2816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	</a:t>
            </a:r>
            <a:r>
              <a:rPr lang="ru-RU" dirty="0" err="1"/>
              <a:t>Орындаушылар</a:t>
            </a:r>
            <a:r>
              <a:rPr lang="ru-RU" dirty="0"/>
              <a:t> мен </a:t>
            </a:r>
            <a:r>
              <a:rPr lang="ru-RU" dirty="0" err="1"/>
              <a:t>жүйелік</a:t>
            </a:r>
            <a:r>
              <a:rPr lang="ru-RU" dirty="0"/>
              <a:t> </a:t>
            </a:r>
            <a:r>
              <a:rPr lang="ru-RU" dirty="0" err="1"/>
              <a:t>командалар</a:t>
            </a:r>
            <a:r>
              <a:rPr lang="ru-RU" dirty="0"/>
              <a:t> </a:t>
            </a:r>
            <a:r>
              <a:rPr lang="ru-RU" dirty="0" err="1"/>
              <a:t>мысалдарын</a:t>
            </a:r>
            <a:r>
              <a:rPr lang="ru-RU" dirty="0"/>
              <a:t> </a:t>
            </a:r>
            <a:r>
              <a:rPr lang="ru-RU" dirty="0" err="1"/>
              <a:t>келтіру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	</a:t>
            </a:r>
            <a:r>
              <a:rPr lang="ru-RU" dirty="0" err="1"/>
              <a:t>Алгоритмді</a:t>
            </a:r>
            <a:r>
              <a:rPr lang="ru-RU" dirty="0"/>
              <a:t> </a:t>
            </a:r>
            <a:r>
              <a:rPr lang="ru-RU" dirty="0" err="1"/>
              <a:t>ауызша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ұсыну</a:t>
            </a:r>
            <a:endParaRPr lang="ru-RU" dirty="0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604358" y="35010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/>
              <a:t>Кілт</a:t>
            </a:r>
            <a:r>
              <a:rPr lang="ru-RU" dirty="0" smtClean="0"/>
              <a:t> </a:t>
            </a:r>
            <a:r>
              <a:rPr lang="ru-RU" dirty="0" err="1" smtClean="0"/>
              <a:t>сөздер</a:t>
            </a:r>
            <a:endParaRPr lang="ru-RU" dirty="0"/>
          </a:p>
        </p:txBody>
      </p:sp>
      <p:sp>
        <p:nvSpPr>
          <p:cNvPr id="8" name="Объект 4"/>
          <p:cNvSpPr txBox="1">
            <a:spLocks/>
          </p:cNvSpPr>
          <p:nvPr/>
        </p:nvSpPr>
        <p:spPr>
          <a:xfrm>
            <a:off x="446856" y="4336504"/>
            <a:ext cx="8229600" cy="1972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 smtClean="0"/>
              <a:t>Бағыт</a:t>
            </a:r>
            <a:endParaRPr lang="ru-RU" dirty="0" smtClean="0"/>
          </a:p>
          <a:p>
            <a:r>
              <a:rPr lang="ru-RU" dirty="0" err="1" smtClean="0"/>
              <a:t>Таңдау</a:t>
            </a:r>
            <a:endParaRPr lang="ru-RU" dirty="0" smtClean="0"/>
          </a:p>
          <a:p>
            <a:r>
              <a:rPr lang="ru-RU" dirty="0" err="1" smtClean="0"/>
              <a:t>Виртуалды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6589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11667" r="28433" b="21042"/>
          <a:stretch/>
        </p:blipFill>
        <p:spPr bwMode="auto">
          <a:xfrm>
            <a:off x="1187624" y="853439"/>
            <a:ext cx="6768752" cy="575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63710" y="3468548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0570" y="5229200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Б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105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Робот-такси </a:t>
            </a:r>
            <a:r>
              <a:rPr lang="ru-RU" sz="3600" dirty="0" err="1"/>
              <a:t>орындаушысына</a:t>
            </a:r>
            <a:r>
              <a:rPr lang="ru-RU" sz="3600" dirty="0"/>
              <a:t> </a:t>
            </a:r>
            <a:r>
              <a:rPr lang="ru-RU" sz="3600" dirty="0" err="1" smtClean="0"/>
              <a:t>бұйрық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12776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/>
              <a:t>Қиылысқа</a:t>
            </a:r>
            <a:r>
              <a:rPr lang="ru-RU" sz="3200" dirty="0" smtClean="0"/>
              <a:t> </a:t>
            </a:r>
            <a:r>
              <a:rPr lang="ru-RU" sz="3200" dirty="0" err="1"/>
              <a:t>дейін</a:t>
            </a:r>
            <a:r>
              <a:rPr lang="ru-RU" sz="3200" dirty="0"/>
              <a:t> </a:t>
            </a:r>
            <a:r>
              <a:rPr lang="ru-RU" sz="3200" dirty="0" err="1"/>
              <a:t>алға</a:t>
            </a:r>
            <a:r>
              <a:rPr lang="ru-RU" sz="3200" dirty="0"/>
              <a:t> </a:t>
            </a:r>
            <a:r>
              <a:rPr lang="ru-RU" sz="3200" dirty="0" err="1"/>
              <a:t>қарай</a:t>
            </a:r>
            <a:r>
              <a:rPr lang="ru-RU" sz="3200" dirty="0"/>
              <a:t> </a:t>
            </a:r>
            <a:r>
              <a:rPr lang="ru-RU" sz="3200" dirty="0" err="1"/>
              <a:t>жүру</a:t>
            </a:r>
            <a:r>
              <a:rPr lang="ru-RU" sz="3200" dirty="0"/>
              <a:t> (ВП)</a:t>
            </a:r>
          </a:p>
          <a:p>
            <a:r>
              <a:rPr lang="ru-RU" sz="3200" dirty="0" err="1"/>
              <a:t>Қызыл</a:t>
            </a:r>
            <a:r>
              <a:rPr lang="ru-RU" sz="3200" dirty="0"/>
              <a:t> </a:t>
            </a:r>
            <a:r>
              <a:rPr lang="ru-RU" sz="3200" dirty="0" err="1"/>
              <a:t>түс</a:t>
            </a:r>
            <a:r>
              <a:rPr lang="ru-RU" sz="3200" dirty="0"/>
              <a:t> </a:t>
            </a:r>
            <a:r>
              <a:rPr lang="ru-RU" sz="3200" dirty="0" err="1"/>
              <a:t>жанса</a:t>
            </a:r>
            <a:r>
              <a:rPr lang="ru-RU" sz="3200" dirty="0"/>
              <a:t>, </a:t>
            </a:r>
            <a:r>
              <a:rPr lang="ru-RU" sz="3200" dirty="0" err="1"/>
              <a:t>тоқтау</a:t>
            </a:r>
            <a:r>
              <a:rPr lang="ru-RU" sz="3200" dirty="0"/>
              <a:t> (КС)</a:t>
            </a:r>
          </a:p>
          <a:p>
            <a:r>
              <a:rPr lang="ru-RU" sz="3200" dirty="0" err="1"/>
              <a:t>Жасыл</a:t>
            </a:r>
            <a:r>
              <a:rPr lang="ru-RU" sz="3200" dirty="0"/>
              <a:t> </a:t>
            </a:r>
            <a:r>
              <a:rPr lang="ru-RU" sz="3200" dirty="0" err="1"/>
              <a:t>түс</a:t>
            </a:r>
            <a:r>
              <a:rPr lang="ru-RU" sz="3200" dirty="0"/>
              <a:t> </a:t>
            </a:r>
            <a:r>
              <a:rPr lang="ru-RU" sz="3200" dirty="0" err="1"/>
              <a:t>жанса</a:t>
            </a:r>
            <a:r>
              <a:rPr lang="ru-RU" sz="3200" dirty="0"/>
              <a:t>, </a:t>
            </a:r>
            <a:r>
              <a:rPr lang="ru-RU" sz="3200" dirty="0" err="1"/>
              <a:t>солға</a:t>
            </a:r>
            <a:r>
              <a:rPr lang="ru-RU" sz="3200" dirty="0"/>
              <a:t> </a:t>
            </a:r>
            <a:r>
              <a:rPr lang="ru-RU" sz="3200" dirty="0" err="1"/>
              <a:t>бұрылу</a:t>
            </a:r>
            <a:r>
              <a:rPr lang="ru-RU" sz="3200" dirty="0"/>
              <a:t> (ЗЛ)</a:t>
            </a:r>
          </a:p>
          <a:p>
            <a:r>
              <a:rPr lang="ru-RU" sz="3200" dirty="0" err="1"/>
              <a:t>Жасыл</a:t>
            </a:r>
            <a:r>
              <a:rPr lang="ru-RU" sz="3200" dirty="0"/>
              <a:t> </a:t>
            </a:r>
            <a:r>
              <a:rPr lang="ru-RU" sz="3200" dirty="0" err="1"/>
              <a:t>түс</a:t>
            </a:r>
            <a:r>
              <a:rPr lang="ru-RU" sz="3200" dirty="0"/>
              <a:t> </a:t>
            </a:r>
            <a:r>
              <a:rPr lang="ru-RU" sz="3200" dirty="0" err="1"/>
              <a:t>жанса</a:t>
            </a:r>
            <a:r>
              <a:rPr lang="ru-RU" sz="3200" dirty="0"/>
              <a:t>, </a:t>
            </a:r>
            <a:r>
              <a:rPr lang="ru-RU" sz="3200" dirty="0" err="1"/>
              <a:t>онға</a:t>
            </a:r>
            <a:r>
              <a:rPr lang="ru-RU" sz="3200" dirty="0"/>
              <a:t> </a:t>
            </a:r>
            <a:r>
              <a:rPr lang="ru-RU" sz="3200" dirty="0" err="1"/>
              <a:t>бұрылу</a:t>
            </a:r>
            <a:r>
              <a:rPr lang="ru-RU" sz="3200" dirty="0"/>
              <a:t> (ЗП)</a:t>
            </a:r>
          </a:p>
          <a:p>
            <a:r>
              <a:rPr lang="ru-RU" sz="3200" dirty="0" err="1"/>
              <a:t>Жасыл</a:t>
            </a:r>
            <a:r>
              <a:rPr lang="ru-RU" sz="3200" dirty="0"/>
              <a:t> </a:t>
            </a:r>
            <a:r>
              <a:rPr lang="ru-RU" sz="3200" dirty="0" err="1"/>
              <a:t>түс</a:t>
            </a:r>
            <a:r>
              <a:rPr lang="ru-RU" sz="3200" dirty="0"/>
              <a:t> </a:t>
            </a:r>
            <a:r>
              <a:rPr lang="ru-RU" sz="3200" dirty="0" err="1"/>
              <a:t>жанса</a:t>
            </a:r>
            <a:r>
              <a:rPr lang="ru-RU" sz="3200" dirty="0"/>
              <a:t>, ары </a:t>
            </a:r>
            <a:r>
              <a:rPr lang="ru-RU" sz="3200" dirty="0" err="1"/>
              <a:t>қарай</a:t>
            </a:r>
            <a:r>
              <a:rPr lang="ru-RU" sz="3200" dirty="0"/>
              <a:t> </a:t>
            </a:r>
            <a:r>
              <a:rPr lang="ru-RU" sz="3200" dirty="0" err="1"/>
              <a:t>алға</a:t>
            </a:r>
            <a:r>
              <a:rPr lang="ru-RU" sz="3200" dirty="0"/>
              <a:t> </a:t>
            </a:r>
            <a:r>
              <a:rPr lang="ru-RU" sz="3200" dirty="0" err="1"/>
              <a:t>жүру</a:t>
            </a:r>
            <a:r>
              <a:rPr lang="ru-RU" sz="3200" dirty="0"/>
              <a:t> (ЗД)</a:t>
            </a:r>
          </a:p>
          <a:p>
            <a:r>
              <a:rPr lang="ru-RU" sz="3200" dirty="0" err="1"/>
              <a:t>Тұрақта</a:t>
            </a:r>
            <a:r>
              <a:rPr lang="ru-RU" sz="3200" dirty="0"/>
              <a:t> </a:t>
            </a:r>
            <a:r>
              <a:rPr lang="ru-RU" sz="3200" dirty="0" err="1"/>
              <a:t>тоқтау</a:t>
            </a:r>
            <a:r>
              <a:rPr lang="ru-RU" sz="3200" dirty="0"/>
              <a:t> (Р)</a:t>
            </a:r>
          </a:p>
          <a:p>
            <a:r>
              <a:rPr lang="ru-RU" sz="3200" dirty="0" err="1"/>
              <a:t>Оңға</a:t>
            </a:r>
            <a:r>
              <a:rPr lang="ru-RU" sz="3200" dirty="0"/>
              <a:t> </a:t>
            </a:r>
            <a:r>
              <a:rPr lang="ru-RU" sz="3200" dirty="0" err="1"/>
              <a:t>бұрылу</a:t>
            </a:r>
            <a:r>
              <a:rPr lang="ru-RU" sz="3200" dirty="0"/>
              <a:t> (П)</a:t>
            </a:r>
          </a:p>
          <a:p>
            <a:r>
              <a:rPr lang="ru-RU" sz="3200" dirty="0" err="1"/>
              <a:t>Солға</a:t>
            </a:r>
            <a:r>
              <a:rPr lang="ru-RU" sz="3200" dirty="0"/>
              <a:t> </a:t>
            </a:r>
            <a:r>
              <a:rPr lang="ru-RU" sz="3200" dirty="0" err="1"/>
              <a:t>бұрылу</a:t>
            </a:r>
            <a:r>
              <a:rPr lang="ru-RU" sz="3200" dirty="0"/>
              <a:t> (Л)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19231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жұмыс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7"/>
            <a:ext cx="8712968" cy="1656184"/>
          </a:xfrm>
        </p:spPr>
        <p:txBody>
          <a:bodyPr/>
          <a:lstStyle/>
          <a:p>
            <a:pPr algn="just"/>
            <a:r>
              <a:rPr lang="ru-RU" dirty="0"/>
              <a:t>А </a:t>
            </a:r>
            <a:r>
              <a:rPr lang="ru-RU" dirty="0" err="1"/>
              <a:t>нүктесінен</a:t>
            </a:r>
            <a:r>
              <a:rPr lang="ru-RU" dirty="0"/>
              <a:t> Б </a:t>
            </a:r>
            <a:r>
              <a:rPr lang="ru-RU" dirty="0" err="1"/>
              <a:t>нүктесіне</a:t>
            </a:r>
            <a:r>
              <a:rPr lang="ru-RU" dirty="0"/>
              <a:t> </a:t>
            </a:r>
            <a:r>
              <a:rPr lang="ru-RU" dirty="0" err="1"/>
              <a:t>жету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Робот-такси </a:t>
            </a:r>
            <a:r>
              <a:rPr lang="ru-RU" dirty="0" err="1"/>
              <a:t>орындаушысына</a:t>
            </a:r>
            <a:r>
              <a:rPr lang="ru-RU" dirty="0"/>
              <a:t> </a:t>
            </a:r>
            <a:r>
              <a:rPr lang="ru-RU" dirty="0" err="1"/>
              <a:t>ауызша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алгоритм </a:t>
            </a:r>
            <a:r>
              <a:rPr lang="ru-RU" dirty="0" err="1"/>
              <a:t>құрап</a:t>
            </a:r>
            <a:r>
              <a:rPr lang="ru-RU" dirty="0"/>
              <a:t> оны </a:t>
            </a:r>
            <a:r>
              <a:rPr lang="ru-RU" dirty="0" err="1"/>
              <a:t>жаз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11667" r="28433" b="21042"/>
          <a:stretch/>
        </p:blipFill>
        <p:spPr bwMode="auto">
          <a:xfrm>
            <a:off x="1677856" y="2309165"/>
            <a:ext cx="5328592" cy="4529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51720" y="4378998"/>
            <a:ext cx="316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58583" y="5613725"/>
            <a:ext cx="301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Б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408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Code.org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/>
              <a:t>«Лабиринт</a:t>
            </a:r>
            <a:r>
              <a:rPr lang="ru-RU" dirty="0" smtClean="0"/>
              <a:t>» </a:t>
            </a:r>
            <a:r>
              <a:rPr lang="ru-RU" dirty="0" err="1" smtClean="0"/>
              <a:t>кезеңі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80549" y="6165304"/>
            <a:ext cx="5382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https://studio.code.org/s/course3/stage/2/puzzle/1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t="12902" r="40190" b="18358"/>
          <a:stretch/>
        </p:blipFill>
        <p:spPr bwMode="auto">
          <a:xfrm>
            <a:off x="1259632" y="1772816"/>
            <a:ext cx="6552728" cy="40980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69239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тапсырма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Сенің</a:t>
            </a:r>
            <a:r>
              <a:rPr lang="ru-RU" dirty="0" smtClean="0"/>
              <a:t> </a:t>
            </a:r>
            <a:r>
              <a:rPr lang="ru-RU" dirty="0" err="1"/>
              <a:t>үйің</a:t>
            </a:r>
            <a:r>
              <a:rPr lang="ru-RU" dirty="0"/>
              <a:t> мен </a:t>
            </a:r>
            <a:r>
              <a:rPr lang="ru-RU" dirty="0" err="1"/>
              <a:t>мектебін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карта-</a:t>
            </a:r>
            <a:r>
              <a:rPr lang="ru-RU" dirty="0" err="1"/>
              <a:t>бағыт</a:t>
            </a:r>
            <a:r>
              <a:rPr lang="ru-RU" dirty="0"/>
              <a:t> </a:t>
            </a:r>
            <a:r>
              <a:rPr lang="ru-RU" dirty="0" err="1"/>
              <a:t>құрастыр</a:t>
            </a:r>
            <a:r>
              <a:rPr lang="ru-RU" dirty="0"/>
              <a:t>. Оны </a:t>
            </a:r>
            <a:r>
              <a:rPr lang="ru-RU" dirty="0" err="1"/>
              <a:t>қағаз</a:t>
            </a:r>
            <a:r>
              <a:rPr lang="ru-RU" dirty="0"/>
              <a:t> </a:t>
            </a:r>
            <a:r>
              <a:rPr lang="ru-RU" dirty="0" err="1"/>
              <a:t>бетіне</a:t>
            </a:r>
            <a:r>
              <a:rPr lang="ru-RU" dirty="0"/>
              <a:t> </a:t>
            </a:r>
            <a:r>
              <a:rPr lang="ru-RU" dirty="0" err="1"/>
              <a:t>түсір</a:t>
            </a:r>
            <a:r>
              <a:rPr lang="ru-RU" dirty="0"/>
              <a:t>. </a:t>
            </a:r>
            <a:r>
              <a:rPr lang="ru-RU" dirty="0" err="1"/>
              <a:t>Мектептен</a:t>
            </a:r>
            <a:r>
              <a:rPr lang="ru-RU" dirty="0"/>
              <a:t> </a:t>
            </a:r>
            <a:r>
              <a:rPr lang="ru-RU" dirty="0" err="1"/>
              <a:t>үйіңе</a:t>
            </a:r>
            <a:r>
              <a:rPr lang="ru-RU" dirty="0"/>
              <a:t> </a:t>
            </a:r>
            <a:r>
              <a:rPr lang="ru-RU" dirty="0" err="1"/>
              <a:t>жету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 Робот-такси </a:t>
            </a:r>
            <a:r>
              <a:rPr lang="ru-RU" dirty="0" err="1"/>
              <a:t>алгоритмін</a:t>
            </a:r>
            <a:r>
              <a:rPr lang="ru-RU" dirty="0"/>
              <a:t> </a:t>
            </a:r>
            <a:r>
              <a:rPr lang="ru-RU" dirty="0" err="1"/>
              <a:t>құр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733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Аталмыш</a:t>
            </a:r>
            <a:r>
              <a:rPr lang="ru-RU" dirty="0"/>
              <a:t> </a:t>
            </a:r>
            <a:r>
              <a:rPr lang="ru-RU" dirty="0" err="1"/>
              <a:t>тақырыпты</a:t>
            </a:r>
            <a:r>
              <a:rPr lang="ru-RU" dirty="0"/>
              <a:t> </a:t>
            </a:r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соң</a:t>
            </a:r>
            <a:r>
              <a:rPr lang="ru-RU" dirty="0"/>
              <a:t> сен не </a:t>
            </a:r>
            <a:r>
              <a:rPr lang="ru-RU" dirty="0" err="1"/>
              <a:t>үйрендің</a:t>
            </a:r>
            <a:r>
              <a:rPr lang="ru-RU" dirty="0"/>
              <a:t> ?</a:t>
            </a:r>
          </a:p>
          <a:p>
            <a:r>
              <a:rPr lang="ru-RU" dirty="0"/>
              <a:t>Сен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іс-әрекет</a:t>
            </a:r>
            <a:r>
              <a:rPr lang="ru-RU" dirty="0"/>
              <a:t> </a:t>
            </a:r>
            <a:r>
              <a:rPr lang="ru-RU" dirty="0" err="1"/>
              <a:t>атқардың</a:t>
            </a:r>
            <a:r>
              <a:rPr lang="ru-RU" dirty="0"/>
              <a:t>?</a:t>
            </a:r>
          </a:p>
          <a:p>
            <a:r>
              <a:rPr lang="ru-RU" dirty="0" err="1"/>
              <a:t>Бәрінен</a:t>
            </a:r>
            <a:r>
              <a:rPr lang="ru-RU" dirty="0"/>
              <a:t> де </a:t>
            </a:r>
            <a:r>
              <a:rPr lang="ru-RU" dirty="0" err="1"/>
              <a:t>саған</a:t>
            </a:r>
            <a:r>
              <a:rPr lang="ru-RU" dirty="0"/>
              <a:t> не </a:t>
            </a:r>
            <a:r>
              <a:rPr lang="ru-RU" dirty="0" err="1"/>
              <a:t>ұнады</a:t>
            </a:r>
            <a:r>
              <a:rPr lang="ru-RU" dirty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0218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9329</TotalTime>
  <Words>155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Виртуалды лабиринттан шығу жолды табу</vt:lpstr>
      <vt:lpstr>Оқу мақсаттары</vt:lpstr>
      <vt:lpstr>Презентация PowerPoint</vt:lpstr>
      <vt:lpstr>Робот-такси орындаушысына бұйрық</vt:lpstr>
      <vt:lpstr>Өзіндік жұмыс</vt:lpstr>
      <vt:lpstr>Code.org</vt:lpstr>
      <vt:lpstr>Қосымша тапсырма</vt:lpstr>
      <vt:lpstr>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обучения:</dc:title>
  <dc:creator>Пользователь Windows</dc:creator>
  <cp:lastModifiedBy>Пользователь Windows</cp:lastModifiedBy>
  <cp:revision>34</cp:revision>
  <dcterms:created xsi:type="dcterms:W3CDTF">2017-03-10T10:47:51Z</dcterms:created>
  <dcterms:modified xsi:type="dcterms:W3CDTF">2017-03-17T15:08:54Z</dcterms:modified>
</cp:coreProperties>
</file>